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hyperlink" Target="https://github.com/openearth/dfm_tools/blob/master/notebooks/postprocessing_readme_example.ipynb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xarray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 (Huite)</a:t>
            </a:r>
          </a:p>
          <a:p>
            <a:r>
              <a:rPr lang="nl-NL" dirty="0" err="1">
                <a:highlight>
                  <a:srgbClr val="FFFF00"/>
                </a:highlight>
              </a:rPr>
              <a:t>DelftDashboardpy</a:t>
            </a:r>
            <a:r>
              <a:rPr lang="nl-NL" dirty="0">
                <a:highlight>
                  <a:srgbClr val="FFFF00"/>
                </a:highlight>
              </a:rPr>
              <a:t> (maarten)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(dirk)</a:t>
            </a:r>
          </a:p>
          <a:p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elements/1.1/"/>
    <ds:schemaRef ds:uri="58dc3081-d8a1-4e92-884a-04f6ca0fc63f"/>
    <ds:schemaRef ds:uri="http://schemas.microsoft.com/office/2006/metadata/properties"/>
    <ds:schemaRef ds:uri="9dc10479-9fe1-482d-8b13-fa9fc147c365"/>
    <ds:schemaRef ds:uri="http://purl.org/dc/terms/"/>
    <ds:schemaRef ds:uri="http://schemas.microsoft.com/office/infopath/2007/PartnerControls"/>
    <ds:schemaRef ds:uri="http://schemas.microsoft.com/office/2006/documentManagement/types"/>
    <ds:schemaRef ds:uri="5db5d4ef-9fd2-45ea-8e34-77d63cce28d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1930</TotalTime>
  <Words>704</Words>
  <Application>Microsoft Office PowerPoint</Application>
  <PresentationFormat>Widescreen</PresentationFormat>
  <Paragraphs>120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190</cp:revision>
  <dcterms:created xsi:type="dcterms:W3CDTF">2020-02-17T13:56:38Z</dcterms:created>
  <dcterms:modified xsi:type="dcterms:W3CDTF">2022-11-16T13:11:07Z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